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1874520"/>
            <a:ext cx="8979408" cy="5486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48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SAFE AND STRONG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A8D8D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Gender-Based Violence, Anti-Black Racism, and COVID-19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402336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Findings Presentation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Ontario Learning Development Foundation  ·  Greater Toronto Hamilton Area  ·  2022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583680" y="365760"/>
            <a:ext cx="2194560" cy="10058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583680" y="384048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46.3%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583680" y="8686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experienced GBV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since COVID-19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Today's Presentation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502920" cy="56692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24128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60120" y="10058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About the Project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31673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are, who participated, and how we collected data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773936"/>
            <a:ext cx="502920" cy="5669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792224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177393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Findings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208483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data on GBV prevalence during COVID-19 in the GTHA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2542032"/>
            <a:ext cx="502920" cy="56692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256032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60120" y="254203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Theme: Racism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28529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institutional and interpersonal racism shapes GBV experiences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" y="3310128"/>
            <a:ext cx="502920" cy="5669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328416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60120" y="331012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Theme: Mental Health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362102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Barriers to accessing mental health support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0040" y="4078224"/>
            <a:ext cx="502920" cy="56692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4096512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60120" y="407822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Recommendations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4389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participants told us needs to change — and our policy asks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About the Project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Safe and Strong project examined gender-based violence during COVID-19 for Black girls, women, and gender-diverse individuals ages 12+ in the Greater Toronto Hamilton Area (GTHA).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20040" y="1874520"/>
            <a:ext cx="265176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874520"/>
            <a:ext cx="265176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883664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SURVEY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" y="242316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41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320040" y="32918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361188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Quantitative data on GBV prevalence, forms of violence, and awareness of services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54680" y="1874520"/>
            <a:ext cx="265176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1874520"/>
            <a:ext cx="2651760" cy="50292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1883664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IN-DEPTH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INTERVIEWS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154680" y="242316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6D2E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</a:t>
            </a:r>
            <a:endParaRPr lang="en-US" sz="6000" dirty="0"/>
          </a:p>
        </p:txBody>
      </p:sp>
      <p:sp>
        <p:nvSpPr>
          <p:cNvPr id="15" name="Text 13"/>
          <p:cNvSpPr/>
          <p:nvPr/>
        </p:nvSpPr>
        <p:spPr>
          <a:xfrm>
            <a:off x="3154680" y="32918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46120" y="361188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narrative accounts of lived experiences with GBV and institutions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989320" y="1874520"/>
            <a:ext cx="265176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989320" y="1874520"/>
            <a:ext cx="265176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89320" y="1883664"/>
            <a:ext cx="2651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FOCUS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GROUPS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989320" y="242316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15</a:t>
            </a:r>
            <a:endParaRPr lang="en-US" sz="6000" dirty="0"/>
          </a:p>
        </p:txBody>
      </p:sp>
      <p:sp>
        <p:nvSpPr>
          <p:cNvPr id="21" name="Text 19"/>
          <p:cNvSpPr/>
          <p:nvPr/>
        </p:nvSpPr>
        <p:spPr>
          <a:xfrm>
            <a:off x="5989320" y="32918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080760" y="361188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discussions on shared themes and community recommendations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5760" y="4846320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collected July–September 2021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Findings: GBV in the GTHA During COVID-19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4023360" cy="169164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91440" cy="16916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115568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6D2E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46.3%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30352" y="182880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Experienced GBV at work, home, or in their community since COVID-19 began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023360" cy="169164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91440" cy="1691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19472" y="1115568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53.7%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4919472" y="182880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 experienced harassment at some point in their lifetime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926080"/>
            <a:ext cx="4023360" cy="169164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926080"/>
            <a:ext cx="91440" cy="16916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3035808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6D2E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48.8%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530352" y="374904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 experienced sexual harassment in their lifetime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69164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91440" cy="1691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19472" y="3035808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73.1%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4919472" y="374904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those aged 12–24 reported lifetime GBV experiences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777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Safe and Strong survey, n=41, GTHA, July–September 2021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1: Institutional &amp; Interpersonal Racism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411480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4114800" cy="45720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144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We Found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3840480" cy="3337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women's experiences of violence are routinely dismissed through the lens of racist stereotypes — labelled 'angry' or 'too strong to be hurt.'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of in-depth interview participants said their experiences had been minimized or dismissed due to these stereotypes.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racism — in policing, family court, and social services — compounds survivors' inability to seek protection and rebuild safe lives.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09160" y="914400"/>
            <a:ext cx="4114800" cy="3977640"/>
          </a:xfrm>
          <a:prstGeom prst="rect">
            <a:avLst/>
          </a:prstGeom>
          <a:solidFill>
            <a:srgbClr val="F5E6EB"/>
          </a:solidFill>
          <a:ln w="12700">
            <a:solidFill>
              <a:srgbClr val="EEC8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09160" y="914400"/>
            <a:ext cx="4114800" cy="4572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09160" y="9144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 Their Words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800600" y="14173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6D2E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4983480" y="173736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D1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Standing up for myself, I was described as angry.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983480" y="2423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Sarah, research participant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983480" y="2834640"/>
            <a:ext cx="3383280" cy="0"/>
          </a:xfrm>
          <a:prstGeom prst="line">
            <a:avLst/>
          </a:prstGeom>
          <a:noFill/>
          <a:ln w="12700">
            <a:solidFill>
              <a:srgbClr val="DDBB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83480" y="297180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D1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 side of the story was not listened to... When we had solid evidence, they still did not acknowledge [they] were wrong.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83480" y="37033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Jane, research participant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09160" y="4663440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(Names are pseudonyms)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Theme 2: Barriers to Mental Health Support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503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9601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hesitant is the Black community toward mental health services? (Participants rated 1–10)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046720" cy="292608"/>
          </a:xfrm>
          <a:prstGeom prst="rect">
            <a:avLst/>
          </a:prstGeom>
          <a:solidFill>
            <a:srgbClr val="EEE8F0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371600"/>
            <a:ext cx="6839712" cy="2926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766560" y="139903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rating: 7–10 / 10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2286000"/>
            <a:ext cx="274320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2286000"/>
            <a:ext cx="2743200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2860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Historical Distrust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1480" y="2788920"/>
            <a:ext cx="2560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Institutions — police, hospitals, courts — have historically harmed Black women and girls. This is not stigma; it is lived experience.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64408" y="2286000"/>
            <a:ext cx="274320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64408" y="2286000"/>
            <a:ext cx="2743200" cy="41148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64408" y="22860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Systemic Racism Within Services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55848" y="2788920"/>
            <a:ext cx="2560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when services exist, they are not culturally safe. Being dismissed or misunderstood is a predictable risk, not a possibility.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08776" y="2286000"/>
            <a:ext cx="274320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08776" y="2286000"/>
            <a:ext cx="2743200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08776" y="22860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Lack of Culturally Competent Care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300216" y="2788920"/>
            <a:ext cx="2560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noted that culturally sensitive services exist but are not widely known or accessible, especially to youth.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0040" y="47548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feel like even before we who have experienced racism in reaching out for support, we hear of institutions... historically not kind to us... that makes us hesitant.”  — Sharon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73152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Policy Recommendations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2743200" cy="169164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502920" cy="16916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60120"/>
            <a:ext cx="5029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105156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DD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Education Reform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46304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 gender-based violence education in Ontario's K–12 curriculum. 73.1% of participants aged 12–24 had already experienced GBV.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64408" y="960120"/>
            <a:ext cx="2743200" cy="169164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64408" y="960120"/>
            <a:ext cx="502920" cy="1691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64408" y="960120"/>
            <a:ext cx="5029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858768" y="105156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DD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Expand Restraining Orders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858768" y="146304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Amend legislation to include survivors in non-cohabiting/non-marital relationships. Current law leaves many unprotected.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08776" y="960120"/>
            <a:ext cx="2743200" cy="169164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08776" y="960120"/>
            <a:ext cx="502920" cy="16916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08776" y="960120"/>
            <a:ext cx="5029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803136" y="105156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DD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 Culturally Safe Services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803136" y="146304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funding to mental health organizations staffed by and designed for Black communities.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" y="2880360"/>
            <a:ext cx="4160520" cy="169164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" y="2880360"/>
            <a:ext cx="502920" cy="1691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2880360"/>
            <a:ext cx="5029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234440" y="29718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DD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Awareness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34440" y="338328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outreach to increase service awareness before crises occur — through Black community organizations.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983480" y="2880360"/>
            <a:ext cx="4160520" cy="1691640"/>
          </a:xfrm>
          <a:prstGeom prst="rect">
            <a:avLst/>
          </a:prstGeom>
          <a:solidFill>
            <a:srgbClr val="FFFFFF">
              <a:alpha val="93000"/>
            </a:srgbClr>
          </a:solidFill>
          <a:ln w="12700">
            <a:solidFill>
              <a:srgbClr val="3333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983480" y="2880360"/>
            <a:ext cx="502920" cy="16916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83480" y="2880360"/>
            <a:ext cx="5029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5577840" y="29718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DD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Legal Advocacy Funding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577840" y="3383280"/>
            <a:ext cx="3474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D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organizations providing legal support for survivors navigating courts and protective orders.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6D2E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4572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COVID-19 did not create gender-based violence in Black communities.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0C0C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 exposed a crisis already present — shaped by structural racism and institutional failure.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0" y="2286000"/>
            <a:ext cx="4572000" cy="0"/>
          </a:xfrm>
          <a:prstGeom prst="line">
            <a:avLst/>
          </a:prstGeom>
          <a:noFill/>
          <a:ln w="1905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468880"/>
            <a:ext cx="7863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women who participated in this research shared their lives with us.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owe them action — not just acknowledgement.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365760" y="4416552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Ontario Learning Development Foundation  ·  Safe and Strong Research Project  ·  2022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and Strong - Conference Presentation</dc:title>
  <dc:subject>PptxGenJS Presentation</dc:subject>
  <dc:creator>PptxGenJS</dc:creator>
  <cp:lastModifiedBy>PptxGenJS</cp:lastModifiedBy>
  <cp:revision>1</cp:revision>
  <dcterms:created xsi:type="dcterms:W3CDTF">2026-03-02T06:12:37Z</dcterms:created>
  <dcterms:modified xsi:type="dcterms:W3CDTF">2026-03-02T06:12:37Z</dcterms:modified>
</cp:coreProperties>
</file>